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C43A"/>
    <a:srgbClr val="2F77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517"/>
    <p:restoredTop sz="96208"/>
  </p:normalViewPr>
  <p:slideViewPr>
    <p:cSldViewPr snapToGrid="0" snapToObjects="1">
      <p:cViewPr varScale="1">
        <p:scale>
          <a:sx n="59" d="100"/>
          <a:sy n="59" d="100"/>
        </p:scale>
        <p:origin x="272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386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6473" y="730251"/>
            <a:ext cx="16004084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6473" y="3651250"/>
            <a:ext cx="16004084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763E508A-2AEA-014D-966E-34A45AFEC9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5852" y="730251"/>
            <a:ext cx="5582766" cy="781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087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1085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C9F0C56-0893-344D-9F16-40E3BFD41E1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587" y="0"/>
            <a:ext cx="24384000" cy="13716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8431" y="730251"/>
            <a:ext cx="17908006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8431" y="3651250"/>
            <a:ext cx="17908006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9E366F-5D5B-7544-84DB-37AA591E312B}"/>
              </a:ext>
            </a:extLst>
          </p:cNvPr>
          <p:cNvSpPr txBox="1"/>
          <p:nvPr userDrawn="1"/>
        </p:nvSpPr>
        <p:spPr>
          <a:xfrm>
            <a:off x="14412039" y="12090180"/>
            <a:ext cx="9404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i="1" dirty="0" err="1">
                <a:solidFill>
                  <a:srgbClr val="2F7798"/>
                </a:solidFill>
              </a:rPr>
              <a:t>umaryland.edu</a:t>
            </a:r>
            <a:r>
              <a:rPr lang="en-US" sz="3600" b="1" i="1" dirty="0">
                <a:solidFill>
                  <a:srgbClr val="2F7798"/>
                </a:solidFill>
              </a:rPr>
              <a:t>/sustainability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D15646-3776-2208-8CB5-28BF680ACB0D}"/>
              </a:ext>
            </a:extLst>
          </p:cNvPr>
          <p:cNvSpPr txBox="1"/>
          <p:nvPr userDrawn="1"/>
        </p:nvSpPr>
        <p:spPr>
          <a:xfrm>
            <a:off x="13439708" y="12804129"/>
            <a:ext cx="10376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effectLst/>
                <a:latin typeface="+mn-lt"/>
              </a:rPr>
              <a:t>A UNIT OF ADMINISTRATION AND FINANCE</a:t>
            </a:r>
          </a:p>
        </p:txBody>
      </p:sp>
    </p:spTree>
    <p:extLst>
      <p:ext uri="{BB962C8B-B14F-4D97-AF65-F5344CB8AC3E}">
        <p14:creationId xmlns:p14="http://schemas.microsoft.com/office/powerpoint/2010/main" val="2048786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1" r:id="rId3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 cap="all" baseline="0">
          <a:solidFill>
            <a:srgbClr val="96C43A"/>
          </a:solidFill>
          <a:latin typeface="+mn-lt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b="1" kern="1200">
          <a:solidFill>
            <a:srgbClr val="2F7798"/>
          </a:solidFill>
          <a:latin typeface="+mn-lt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F7C7E-1EF0-7649-BCBE-C4FB34B3A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7E98C-5FB1-1C42-AD18-82B5CA3D3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799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349D6-C26E-1544-A6E7-D6A104278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61C6C-3C7F-5540-8E19-88B8A88809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62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322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ilities-OOS-EBOARD-TEMP-1920x1080-v1" id="{2A979E0E-7952-7C49-8190-C845E0FF5F8E}" vid="{646BED4E-3F9E-9746-830F-23D93F6A2AE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0</Words>
  <Application>Microsoft Macintosh PowerPoint</Application>
  <PresentationFormat>Custom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Baffuto, Michelle</dc:creator>
  <cp:lastModifiedBy>Baffuto, Michelle</cp:lastModifiedBy>
  <cp:revision>2</cp:revision>
  <cp:lastPrinted>2022-01-12T19:19:11Z</cp:lastPrinted>
  <dcterms:created xsi:type="dcterms:W3CDTF">2023-09-21T17:12:51Z</dcterms:created>
  <dcterms:modified xsi:type="dcterms:W3CDTF">2023-11-01T15:45:06Z</dcterms:modified>
</cp:coreProperties>
</file>